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7"/>
  </p:notesMasterIdLst>
  <p:handoutMasterIdLst>
    <p:handoutMasterId r:id="rId28"/>
  </p:handoutMasterIdLst>
  <p:sldIdLst>
    <p:sldId id="256" r:id="rId4"/>
    <p:sldId id="552" r:id="rId5"/>
    <p:sldId id="688" r:id="rId6"/>
    <p:sldId id="689" r:id="rId7"/>
    <p:sldId id="697" r:id="rId8"/>
    <p:sldId id="690" r:id="rId9"/>
    <p:sldId id="691" r:id="rId10"/>
    <p:sldId id="692" r:id="rId11"/>
    <p:sldId id="693" r:id="rId12"/>
    <p:sldId id="698" r:id="rId13"/>
    <p:sldId id="694" r:id="rId14"/>
    <p:sldId id="695" r:id="rId15"/>
    <p:sldId id="696" r:id="rId16"/>
    <p:sldId id="705" r:id="rId17"/>
    <p:sldId id="699" r:id="rId18"/>
    <p:sldId id="700" r:id="rId19"/>
    <p:sldId id="706" r:id="rId20"/>
    <p:sldId id="701" r:id="rId21"/>
    <p:sldId id="702" r:id="rId22"/>
    <p:sldId id="707" r:id="rId23"/>
    <p:sldId id="703" r:id="rId24"/>
    <p:sldId id="704" r:id="rId25"/>
    <p:sldId id="260" r:id="rId26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86" autoAdjust="0"/>
    <p:restoredTop sz="94660"/>
  </p:normalViewPr>
  <p:slideViewPr>
    <p:cSldViewPr snapToGrid="0">
      <p:cViewPr varScale="1">
        <p:scale>
          <a:sx n="63" d="100"/>
          <a:sy n="63" d="100"/>
        </p:scale>
        <p:origin x="676" y="5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29-04-2023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243414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07967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21935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4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53" r:id="rId2"/>
    <p:sldLayoutId id="2147483755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The count() function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4799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2857315"/>
          </a:xfrm>
        </p:spPr>
        <p:txBody>
          <a:bodyPr/>
          <a:lstStyle/>
          <a:p>
            <a:pPr algn="just"/>
            <a:r>
              <a:rPr lang="en-IN" sz="3200" dirty="0"/>
              <a:t>The count() returns the number of occurrences of value in range. 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This function uses operator == for comparison.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05910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 &lt;</a:t>
            </a:r>
            <a:r>
              <a:rPr lang="en-IN" sz="3200" dirty="0" err="1"/>
              <a:t>iostream</a:t>
            </a:r>
            <a:r>
              <a:rPr lang="en-IN" sz="3200" dirty="0"/>
              <a:t>&gt;</a:t>
            </a:r>
            <a:br>
              <a:rPr lang="en-IN" sz="3200" dirty="0"/>
            </a:br>
            <a:r>
              <a:rPr lang="en-IN" sz="3200" dirty="0"/>
              <a:t>#include &lt;vector&gt;</a:t>
            </a:r>
            <a:br>
              <a:rPr lang="en-IN" sz="3200" dirty="0"/>
            </a:br>
            <a:r>
              <a:rPr lang="en-IN" sz="3200" dirty="0"/>
              <a:t>#include &lt;algorithm&gt;</a:t>
            </a:r>
            <a:br>
              <a:rPr lang="en-IN" sz="3200" dirty="0"/>
            </a:br>
            <a:r>
              <a:rPr lang="en-IN" sz="3200" dirty="0"/>
              <a:t>using namespace </a:t>
            </a:r>
            <a:r>
              <a:rPr lang="en-IN" sz="3200" dirty="0" err="1"/>
              <a:t>std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main(void)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vector&lt;</a:t>
            </a:r>
            <a:r>
              <a:rPr lang="en-IN" sz="3200" dirty="0" err="1"/>
              <a:t>int</a:t>
            </a:r>
            <a:r>
              <a:rPr lang="en-IN" sz="3200" dirty="0"/>
              <a:t>&gt; v = {1, 3, 3, 3, 3};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int</a:t>
            </a:r>
            <a:r>
              <a:rPr lang="en-IN" sz="3200" dirty="0"/>
              <a:t> n;</a:t>
            </a:r>
            <a:br>
              <a:rPr lang="en-IN" sz="3200" dirty="0"/>
            </a:br>
            <a:r>
              <a:rPr lang="en-IN" sz="3200" dirty="0"/>
              <a:t>    n = count(</a:t>
            </a:r>
            <a:r>
              <a:rPr lang="en-IN" sz="3200" dirty="0" err="1"/>
              <a:t>v.begin</a:t>
            </a:r>
            <a:r>
              <a:rPr lang="en-IN" sz="3200" dirty="0"/>
              <a:t>(), </a:t>
            </a:r>
            <a:r>
              <a:rPr lang="en-IN" sz="3200" dirty="0" err="1"/>
              <a:t>v.end</a:t>
            </a:r>
            <a:r>
              <a:rPr lang="en-IN" sz="3200" dirty="0"/>
              <a:t>(), 3);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"Number 3 occurs " &lt;&lt; n &lt;&lt; " times."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return 0;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62386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2502473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IN" sz="3200" dirty="0"/>
              <a:t>Number 3 occurs 4 times.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90567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The sort() function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515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2800" dirty="0"/>
              <a:t>#include &lt;</a:t>
            </a:r>
            <a:r>
              <a:rPr lang="en-IN" sz="2800" dirty="0" err="1"/>
              <a:t>iostream</a:t>
            </a:r>
            <a:r>
              <a:rPr lang="en-IN" sz="2800" dirty="0"/>
              <a:t>&gt;</a:t>
            </a:r>
            <a:br>
              <a:rPr lang="en-IN" sz="2800" dirty="0"/>
            </a:br>
            <a:r>
              <a:rPr lang="en-IN" sz="2800" dirty="0"/>
              <a:t>using namespace </a:t>
            </a:r>
            <a:r>
              <a:rPr lang="en-IN" sz="2800" dirty="0" err="1"/>
              <a:t>std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#include &lt;vector&gt;</a:t>
            </a:r>
            <a:br>
              <a:rPr lang="en-IN" sz="2800" dirty="0"/>
            </a:br>
            <a:r>
              <a:rPr lang="en-IN" sz="2800" dirty="0"/>
              <a:t>#include &lt;algorithm&gt;</a:t>
            </a:r>
            <a:br>
              <a:rPr lang="en-IN" sz="2800" dirty="0"/>
            </a:br>
            <a:r>
              <a:rPr lang="en-IN" sz="2800" dirty="0" err="1"/>
              <a:t>int</a:t>
            </a:r>
            <a:r>
              <a:rPr lang="en-IN" sz="2800" dirty="0"/>
              <a:t> main()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    vector&lt;</a:t>
            </a:r>
            <a:r>
              <a:rPr lang="en-IN" sz="2800" dirty="0" err="1"/>
              <a:t>int</a:t>
            </a:r>
            <a:r>
              <a:rPr lang="en-IN" sz="2800" dirty="0"/>
              <a:t>&gt; v = {1, 13, 4, 15, 70, 8};</a:t>
            </a:r>
            <a:br>
              <a:rPr lang="en-IN" sz="2800" dirty="0"/>
            </a:br>
            <a:r>
              <a:rPr lang="en-IN" sz="2800" dirty="0"/>
              <a:t>    vector&lt;</a:t>
            </a:r>
            <a:r>
              <a:rPr lang="en-IN" sz="2800" dirty="0" err="1"/>
              <a:t>int</a:t>
            </a:r>
            <a:r>
              <a:rPr lang="en-IN" sz="2800" dirty="0"/>
              <a:t>&gt;::iterator </a:t>
            </a:r>
            <a:r>
              <a:rPr lang="en-IN" sz="2800" dirty="0" err="1"/>
              <a:t>i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    sort(</a:t>
            </a:r>
            <a:r>
              <a:rPr lang="en-IN" sz="2800" dirty="0" err="1"/>
              <a:t>v.begin</a:t>
            </a:r>
            <a:r>
              <a:rPr lang="en-IN" sz="2800" dirty="0"/>
              <a:t>(), </a:t>
            </a:r>
            <a:r>
              <a:rPr lang="en-IN" sz="2800" dirty="0" err="1"/>
              <a:t>v.end</a:t>
            </a:r>
            <a:r>
              <a:rPr lang="en-IN" sz="2800" dirty="0"/>
              <a:t>());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 &lt;&lt; "\</a:t>
            </a:r>
            <a:r>
              <a:rPr lang="en-IN" sz="2800" dirty="0" err="1"/>
              <a:t>nAfter</a:t>
            </a:r>
            <a:r>
              <a:rPr lang="en-IN" sz="2800" dirty="0"/>
              <a:t> Sorting: \n";</a:t>
            </a:r>
            <a:br>
              <a:rPr lang="en-IN" sz="2800" dirty="0"/>
            </a:br>
            <a:r>
              <a:rPr lang="en-IN" sz="2800" dirty="0"/>
              <a:t>    for (</a:t>
            </a:r>
            <a:r>
              <a:rPr lang="en-IN" sz="2800" dirty="0" err="1"/>
              <a:t>i</a:t>
            </a:r>
            <a:r>
              <a:rPr lang="en-IN" sz="2800" dirty="0"/>
              <a:t> = </a:t>
            </a:r>
            <a:r>
              <a:rPr lang="en-IN" sz="2800" dirty="0" err="1"/>
              <a:t>v.begin</a:t>
            </a:r>
            <a:r>
              <a:rPr lang="en-IN" sz="2800" dirty="0"/>
              <a:t>(); </a:t>
            </a:r>
            <a:r>
              <a:rPr lang="en-IN" sz="2800" dirty="0" err="1"/>
              <a:t>i</a:t>
            </a:r>
            <a:r>
              <a:rPr lang="en-IN" sz="2800" dirty="0"/>
              <a:t> &lt; </a:t>
            </a:r>
            <a:r>
              <a:rPr lang="en-IN" sz="2800" dirty="0" err="1"/>
              <a:t>v.end</a:t>
            </a:r>
            <a:r>
              <a:rPr lang="en-IN" sz="2800" dirty="0"/>
              <a:t>(); </a:t>
            </a:r>
            <a:r>
              <a:rPr lang="en-IN" sz="2800" dirty="0" err="1"/>
              <a:t>i</a:t>
            </a:r>
            <a:r>
              <a:rPr lang="en-IN" sz="2800" dirty="0"/>
              <a:t>++)</a:t>
            </a:r>
            <a:br>
              <a:rPr lang="en-IN" sz="2800" dirty="0"/>
            </a:br>
            <a:r>
              <a:rPr lang="en-IN" sz="2800" dirty="0"/>
              <a:t>    {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*</a:t>
            </a:r>
            <a:r>
              <a:rPr lang="en-IN" sz="2800" dirty="0" err="1"/>
              <a:t>i</a:t>
            </a:r>
            <a:r>
              <a:rPr lang="en-IN" sz="2800" dirty="0"/>
              <a:t> &lt;&lt; " ";</a:t>
            </a:r>
            <a:br>
              <a:rPr lang="en-IN" sz="2800" dirty="0"/>
            </a:br>
            <a:r>
              <a:rPr lang="en-IN" sz="2800" dirty="0"/>
              <a:t>    }</a:t>
            </a:r>
            <a:br>
              <a:rPr lang="en-IN" sz="2800" dirty="0"/>
            </a:br>
            <a:r>
              <a:rPr lang="en-IN" sz="28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341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263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830020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IN" sz="3200" dirty="0"/>
              <a:t>After Sorting:</a:t>
            </a:r>
          </a:p>
          <a:p>
            <a:pPr algn="just"/>
            <a:r>
              <a:rPr lang="en-IN" sz="3200" dirty="0"/>
              <a:t>1 4 8 13 15 70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4703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The merge() function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45428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2400" dirty="0"/>
              <a:t>#include &lt;</a:t>
            </a:r>
            <a:r>
              <a:rPr lang="en-IN" sz="2400" dirty="0" err="1"/>
              <a:t>iostream</a:t>
            </a:r>
            <a:r>
              <a:rPr lang="en-IN" sz="2400" dirty="0"/>
              <a:t>&gt;</a:t>
            </a:r>
            <a:br>
              <a:rPr lang="en-IN" sz="2400" dirty="0"/>
            </a:br>
            <a:r>
              <a:rPr lang="en-IN" sz="2400" dirty="0"/>
              <a:t>using namespace </a:t>
            </a:r>
            <a:r>
              <a:rPr lang="en-IN" sz="2400" dirty="0" err="1"/>
              <a:t>std</a:t>
            </a:r>
            <a:r>
              <a:rPr lang="en-IN" sz="2400" dirty="0"/>
              <a:t>;</a:t>
            </a:r>
            <a:br>
              <a:rPr lang="en-IN" sz="2400" dirty="0"/>
            </a:br>
            <a:r>
              <a:rPr lang="en-IN" sz="2400" dirty="0"/>
              <a:t>#include &lt;vector&gt;</a:t>
            </a:r>
            <a:br>
              <a:rPr lang="en-IN" sz="2400" dirty="0"/>
            </a:br>
            <a:r>
              <a:rPr lang="en-IN" sz="2400" dirty="0"/>
              <a:t>#include &lt;algorithm&gt;</a:t>
            </a:r>
            <a:br>
              <a:rPr lang="en-IN" sz="2400" dirty="0"/>
            </a:br>
            <a:r>
              <a:rPr lang="en-IN" sz="2400" dirty="0" err="1"/>
              <a:t>int</a:t>
            </a:r>
            <a:r>
              <a:rPr lang="en-IN" sz="2400" dirty="0"/>
              <a:t> main()</a:t>
            </a:r>
            <a:br>
              <a:rPr lang="en-IN" sz="2400" dirty="0"/>
            </a:br>
            <a:r>
              <a:rPr lang="en-IN" sz="2400" dirty="0"/>
              <a:t>{</a:t>
            </a:r>
            <a:br>
              <a:rPr lang="en-IN" sz="2400" dirty="0"/>
            </a:br>
            <a:r>
              <a:rPr lang="en-IN" sz="2400" dirty="0"/>
              <a:t>    vector&lt;</a:t>
            </a:r>
            <a:r>
              <a:rPr lang="en-IN" sz="2400" dirty="0" err="1"/>
              <a:t>int</a:t>
            </a:r>
            <a:r>
              <a:rPr lang="en-IN" sz="2400" dirty="0"/>
              <a:t>&gt; v1 = {1, 4, 7};</a:t>
            </a:r>
            <a:br>
              <a:rPr lang="en-IN" sz="2400" dirty="0"/>
            </a:br>
            <a:r>
              <a:rPr lang="en-IN" sz="2400" dirty="0"/>
              <a:t>    vector&lt;</a:t>
            </a:r>
            <a:r>
              <a:rPr lang="en-IN" sz="2400" dirty="0" err="1"/>
              <a:t>int</a:t>
            </a:r>
            <a:r>
              <a:rPr lang="en-IN" sz="2400" dirty="0"/>
              <a:t>&gt; v2 = {2, 6, 8};</a:t>
            </a:r>
            <a:br>
              <a:rPr lang="en-IN" sz="2400" dirty="0"/>
            </a:br>
            <a:r>
              <a:rPr lang="en-IN" sz="2400" dirty="0"/>
              <a:t>    vector&lt;</a:t>
            </a:r>
            <a:r>
              <a:rPr lang="en-IN" sz="2400" dirty="0" err="1"/>
              <a:t>int</a:t>
            </a:r>
            <a:r>
              <a:rPr lang="en-IN" sz="2400" dirty="0"/>
              <a:t>&gt; v3(6);</a:t>
            </a:r>
            <a:br>
              <a:rPr lang="en-IN" sz="2400" dirty="0"/>
            </a:br>
            <a:r>
              <a:rPr lang="en-IN" sz="2400" dirty="0"/>
              <a:t>    vector&lt;</a:t>
            </a:r>
            <a:r>
              <a:rPr lang="en-IN" sz="2400" dirty="0" err="1"/>
              <a:t>int</a:t>
            </a:r>
            <a:r>
              <a:rPr lang="en-IN" sz="2400" dirty="0"/>
              <a:t>&gt;::iterator </a:t>
            </a:r>
            <a:r>
              <a:rPr lang="en-IN" sz="2400" dirty="0" err="1"/>
              <a:t>i</a:t>
            </a:r>
            <a:r>
              <a:rPr lang="en-IN" sz="2400" dirty="0"/>
              <a:t>;</a:t>
            </a:r>
            <a:br>
              <a:rPr lang="en-IN" sz="2400" dirty="0"/>
            </a:br>
            <a:r>
              <a:rPr lang="en-IN" sz="2400" dirty="0"/>
              <a:t>    merge(v1.begin(), v1.end(), v2.begin(), v2.end(), v3.begin());</a:t>
            </a:r>
            <a:br>
              <a:rPr lang="en-IN" sz="2400" dirty="0"/>
            </a:br>
            <a:r>
              <a:rPr lang="en-IN" sz="2400" dirty="0"/>
              <a:t>    </a:t>
            </a:r>
            <a:r>
              <a:rPr lang="en-IN" sz="2400" dirty="0" err="1"/>
              <a:t>cout</a:t>
            </a:r>
            <a:r>
              <a:rPr lang="en-IN" sz="2400" dirty="0"/>
              <a:t> &lt;&lt; "\</a:t>
            </a:r>
            <a:r>
              <a:rPr lang="en-IN" sz="2400" dirty="0" err="1"/>
              <a:t>nAfter</a:t>
            </a:r>
            <a:r>
              <a:rPr lang="en-IN" sz="2400" dirty="0"/>
              <a:t> merging: \n";</a:t>
            </a:r>
            <a:br>
              <a:rPr lang="en-IN" sz="2400" dirty="0"/>
            </a:br>
            <a:r>
              <a:rPr lang="en-IN" sz="2400" dirty="0"/>
              <a:t>    for (</a:t>
            </a:r>
            <a:r>
              <a:rPr lang="en-IN" sz="2400" dirty="0" err="1"/>
              <a:t>i</a:t>
            </a:r>
            <a:r>
              <a:rPr lang="en-IN" sz="2400" dirty="0"/>
              <a:t> = v3.begin(); </a:t>
            </a:r>
            <a:r>
              <a:rPr lang="en-IN" sz="2400" dirty="0" err="1"/>
              <a:t>i</a:t>
            </a:r>
            <a:r>
              <a:rPr lang="en-IN" sz="2400" dirty="0"/>
              <a:t> &lt; v3.end(); </a:t>
            </a:r>
            <a:r>
              <a:rPr lang="en-IN" sz="2400" dirty="0" err="1"/>
              <a:t>i</a:t>
            </a:r>
            <a:r>
              <a:rPr lang="en-IN" sz="2400" dirty="0"/>
              <a:t>++)</a:t>
            </a:r>
            <a:br>
              <a:rPr lang="en-IN" sz="2400" dirty="0"/>
            </a:br>
            <a:r>
              <a:rPr lang="en-IN" sz="2400" dirty="0"/>
              <a:t>    {</a:t>
            </a:r>
            <a:br>
              <a:rPr lang="en-IN" sz="2400" dirty="0"/>
            </a:br>
            <a:r>
              <a:rPr lang="en-IN" sz="2400" dirty="0"/>
              <a:t>        </a:t>
            </a:r>
            <a:r>
              <a:rPr lang="en-IN" sz="2400" dirty="0" err="1"/>
              <a:t>cout</a:t>
            </a:r>
            <a:r>
              <a:rPr lang="en-IN" sz="2400" dirty="0"/>
              <a:t> &lt;&lt; *</a:t>
            </a:r>
            <a:r>
              <a:rPr lang="en-IN" sz="2400" dirty="0" err="1"/>
              <a:t>i</a:t>
            </a:r>
            <a:r>
              <a:rPr lang="en-IN" sz="2400" dirty="0"/>
              <a:t> &lt;&lt; " ";</a:t>
            </a:r>
            <a:br>
              <a:rPr lang="en-IN" sz="2400" dirty="0"/>
            </a:br>
            <a:r>
              <a:rPr lang="en-IN" sz="2400" dirty="0"/>
              <a:t>    }</a:t>
            </a:r>
            <a:br>
              <a:rPr lang="en-IN" sz="2400" dirty="0"/>
            </a:br>
            <a:r>
              <a:rPr lang="en-IN" sz="24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184003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065675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021088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IN" sz="3200" dirty="0"/>
              <a:t>After merging:</a:t>
            </a:r>
          </a:p>
          <a:p>
            <a:pPr algn="just"/>
            <a:r>
              <a:rPr lang="en-IN" sz="3200" dirty="0"/>
              <a:t>1 2 4 6 7 8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6598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The find() function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9274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>
                <a:solidFill>
                  <a:schemeClr val="bg1"/>
                </a:solidFill>
              </a:rPr>
              <a:t>The search() </a:t>
            </a:r>
            <a:r>
              <a:rPr lang="en-US" altLang="en-US" sz="4400" b="1" dirty="0">
                <a:solidFill>
                  <a:schemeClr val="bg1"/>
                </a:solidFill>
              </a:rPr>
              <a:t>function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5107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411805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52260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538846"/>
            <a:ext cx="10947042" cy="3541836"/>
          </a:xfrm>
        </p:spPr>
        <p:txBody>
          <a:bodyPr/>
          <a:lstStyle/>
          <a:p>
            <a:pPr algn="just"/>
            <a:r>
              <a:rPr lang="en-IN" sz="3200" dirty="0"/>
              <a:t>It finds the element in the given range of numbers. 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It returns an iterator to the first element in the range [first, last) that compares equal to val. 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If no such element is found, the function returns last.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624849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18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3184861"/>
          </a:xfrm>
        </p:spPr>
        <p:txBody>
          <a:bodyPr/>
          <a:lstStyle/>
          <a:p>
            <a:pPr algn="just"/>
            <a:r>
              <a:rPr lang="en-IN" sz="3200" dirty="0"/>
              <a:t>The find() function is an STL function that comes under the &lt;algorithm&gt; header file which returns an iterator to the first occurrence of the searching element within a range.</a:t>
            </a:r>
          </a:p>
          <a:p>
            <a:pPr algn="just"/>
            <a:endParaRPr lang="en-US" sz="3200" dirty="0"/>
          </a:p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56633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Syntax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830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07672" y="538845"/>
            <a:ext cx="10947042" cy="4456236"/>
          </a:xfrm>
        </p:spPr>
        <p:txBody>
          <a:bodyPr/>
          <a:lstStyle/>
          <a:p>
            <a:pPr algn="l"/>
            <a:r>
              <a:rPr lang="en-IN" sz="2600" dirty="0" err="1"/>
              <a:t>InputIterator</a:t>
            </a:r>
            <a:r>
              <a:rPr lang="en-IN" sz="2600" dirty="0"/>
              <a:t> find(</a:t>
            </a:r>
            <a:r>
              <a:rPr lang="en-IN" sz="2600" dirty="0" err="1"/>
              <a:t>InputIterator</a:t>
            </a:r>
            <a:r>
              <a:rPr lang="en-IN" sz="2600" dirty="0"/>
              <a:t> first, </a:t>
            </a:r>
            <a:r>
              <a:rPr lang="en-IN" sz="2600" dirty="0" err="1"/>
              <a:t>InputIterator</a:t>
            </a:r>
            <a:r>
              <a:rPr lang="en-IN" sz="2600" dirty="0"/>
              <a:t> last, </a:t>
            </a:r>
            <a:r>
              <a:rPr lang="en-IN" sz="2600" dirty="0" err="1"/>
              <a:t>const</a:t>
            </a:r>
            <a:r>
              <a:rPr lang="en-IN" sz="2600" dirty="0"/>
              <a:t> T&amp; </a:t>
            </a:r>
            <a:r>
              <a:rPr lang="en-IN" sz="2600" dirty="0" err="1"/>
              <a:t>val</a:t>
            </a:r>
            <a:r>
              <a:rPr lang="en-IN" sz="2600" dirty="0"/>
              <a:t>);</a:t>
            </a:r>
          </a:p>
          <a:p>
            <a:pPr algn="l"/>
            <a:endParaRPr lang="en-US" sz="2600" dirty="0"/>
          </a:p>
          <a:p>
            <a:pPr algn="l"/>
            <a:endParaRPr lang="en-US" sz="26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600" dirty="0" err="1"/>
              <a:t>InputIterator</a:t>
            </a:r>
            <a:r>
              <a:rPr lang="en-IN" sz="2600" dirty="0"/>
              <a:t> first - iterator to start of the searching range</a:t>
            </a:r>
          </a:p>
          <a:p>
            <a:pPr algn="l"/>
            <a:endParaRPr lang="en-IN" sz="26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600" dirty="0" err="1"/>
              <a:t>InputIterator</a:t>
            </a:r>
            <a:r>
              <a:rPr lang="en-IN" sz="2600" dirty="0"/>
              <a:t> last - iterator to end of the searching range</a:t>
            </a:r>
          </a:p>
          <a:p>
            <a:pPr algn="l"/>
            <a:endParaRPr lang="en-IN" sz="26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600" dirty="0" err="1"/>
              <a:t>const</a:t>
            </a:r>
            <a:r>
              <a:rPr lang="en-IN" sz="2600" dirty="0"/>
              <a:t> T&amp; </a:t>
            </a:r>
            <a:r>
              <a:rPr lang="en-IN" sz="2600" dirty="0" err="1"/>
              <a:t>val</a:t>
            </a:r>
            <a:r>
              <a:rPr lang="en-IN" sz="2600" dirty="0"/>
              <a:t> - value to be searched of datatype 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852744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57747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331273"/>
          </a:xfrm>
        </p:spPr>
        <p:txBody>
          <a:bodyPr/>
          <a:lstStyle/>
          <a:p>
            <a:pPr algn="just"/>
            <a:r>
              <a:rPr lang="en-IN" sz="3200" dirty="0"/>
              <a:t>What is Input Iterator?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Iterator to first position of the range where we find the searching element. 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If searching element is not found it returns iterator to the end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15831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037243"/>
          </a:xfrm>
        </p:spPr>
        <p:txBody>
          <a:bodyPr/>
          <a:lstStyle/>
          <a:p>
            <a:pPr algn="l"/>
            <a:r>
              <a:rPr lang="en-IN" sz="2800" dirty="0"/>
              <a:t>#include &lt;vector&gt;</a:t>
            </a:r>
            <a:br>
              <a:rPr lang="en-IN" sz="2800" dirty="0"/>
            </a:br>
            <a:r>
              <a:rPr lang="en-IN" sz="2800" dirty="0"/>
              <a:t>#include &lt;algorithm&gt;</a:t>
            </a:r>
            <a:br>
              <a:rPr lang="en-IN" sz="2800" dirty="0"/>
            </a:br>
            <a:r>
              <a:rPr lang="en-IN" sz="2800" dirty="0" err="1"/>
              <a:t>int</a:t>
            </a:r>
            <a:r>
              <a:rPr lang="en-IN" sz="2800" dirty="0"/>
              <a:t> main()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    vector&lt;</a:t>
            </a:r>
            <a:r>
              <a:rPr lang="en-IN" sz="2800" dirty="0" err="1"/>
              <a:t>int</a:t>
            </a:r>
            <a:r>
              <a:rPr lang="en-IN" sz="2800" dirty="0"/>
              <a:t>&gt; v = {1, 3, 4, 5, 7, 8};</a:t>
            </a:r>
            <a:br>
              <a:rPr lang="en-IN" sz="2800" dirty="0"/>
            </a:br>
            <a:r>
              <a:rPr lang="en-IN" sz="2800" dirty="0"/>
              <a:t>    vector&lt;</a:t>
            </a:r>
            <a:r>
              <a:rPr lang="en-IN" sz="2800" dirty="0" err="1"/>
              <a:t>int</a:t>
            </a:r>
            <a:r>
              <a:rPr lang="en-IN" sz="2800" dirty="0"/>
              <a:t>&gt;::iterator </a:t>
            </a:r>
            <a:r>
              <a:rPr lang="en-IN" sz="2800" dirty="0" err="1"/>
              <a:t>i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int</a:t>
            </a:r>
            <a:r>
              <a:rPr lang="en-IN" sz="2800" dirty="0"/>
              <a:t> n;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 &lt;&lt; "\</a:t>
            </a:r>
            <a:r>
              <a:rPr lang="en-IN" sz="2800" dirty="0" err="1"/>
              <a:t>nEnter</a:t>
            </a:r>
            <a:r>
              <a:rPr lang="en-IN" sz="2800" dirty="0"/>
              <a:t> the number:";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cin</a:t>
            </a:r>
            <a:r>
              <a:rPr lang="en-IN" sz="2800" dirty="0"/>
              <a:t> &gt;&gt; n;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i</a:t>
            </a:r>
            <a:r>
              <a:rPr lang="en-IN" sz="2800" dirty="0"/>
              <a:t> = find(</a:t>
            </a:r>
            <a:r>
              <a:rPr lang="en-IN" sz="2800" dirty="0" err="1"/>
              <a:t>v.begin</a:t>
            </a:r>
            <a:r>
              <a:rPr lang="en-IN" sz="2800" dirty="0"/>
              <a:t>(), </a:t>
            </a:r>
            <a:r>
              <a:rPr lang="en-IN" sz="2800" dirty="0" err="1"/>
              <a:t>v.end</a:t>
            </a:r>
            <a:r>
              <a:rPr lang="en-IN" sz="2800" dirty="0"/>
              <a:t>(), n);</a:t>
            </a:r>
            <a:br>
              <a:rPr lang="en-IN" sz="2800" dirty="0"/>
            </a:br>
            <a:r>
              <a:rPr lang="en-IN" sz="2800" dirty="0"/>
              <a:t>    if (</a:t>
            </a:r>
            <a:r>
              <a:rPr lang="en-IN" sz="2800" dirty="0" err="1"/>
              <a:t>i</a:t>
            </a:r>
            <a:r>
              <a:rPr lang="en-IN" sz="2800" dirty="0"/>
              <a:t> != </a:t>
            </a:r>
            <a:r>
              <a:rPr lang="en-IN" sz="2800" dirty="0" err="1"/>
              <a:t>v.end</a:t>
            </a:r>
            <a:r>
              <a:rPr lang="en-IN" sz="2800" dirty="0"/>
              <a:t>())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n &lt;&lt; " is found at index " &lt;&lt; </a:t>
            </a:r>
            <a:r>
              <a:rPr lang="en-IN" sz="2800" dirty="0" err="1"/>
              <a:t>i</a:t>
            </a:r>
            <a:r>
              <a:rPr lang="en-IN" sz="2800" dirty="0"/>
              <a:t> - </a:t>
            </a:r>
            <a:r>
              <a:rPr lang="en-IN" sz="2800" dirty="0" err="1"/>
              <a:t>v.begin</a:t>
            </a:r>
            <a:r>
              <a:rPr lang="en-IN" sz="2800" dirty="0"/>
              <a:t>() &lt;&lt; </a:t>
            </a:r>
            <a:r>
              <a:rPr lang="en-IN" sz="2800" dirty="0" err="1"/>
              <a:t>endl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    else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n &lt;&lt; " is not found" &lt;&lt; </a:t>
            </a:r>
            <a:r>
              <a:rPr lang="en-IN" sz="2800" dirty="0" err="1"/>
              <a:t>endl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9522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789076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IN" sz="3200" dirty="0"/>
              <a:t>Enter the number:8</a:t>
            </a:r>
          </a:p>
          <a:p>
            <a:pPr algn="just"/>
            <a:r>
              <a:rPr lang="en-IN" sz="3200" dirty="0"/>
              <a:t>8 is found at index 5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1524515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5616</TotalTime>
  <Words>742</Words>
  <Application>Microsoft Office PowerPoint</Application>
  <PresentationFormat>Widescreen</PresentationFormat>
  <Paragraphs>50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509</cp:revision>
  <dcterms:created xsi:type="dcterms:W3CDTF">2018-04-24T17:14:44Z</dcterms:created>
  <dcterms:modified xsi:type="dcterms:W3CDTF">2023-04-29T05:04:03Z</dcterms:modified>
</cp:coreProperties>
</file>

<file path=docProps/thumbnail.jpeg>
</file>